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0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2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5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19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B5CF6-CF69-4BF5-8F89-892F3483AEDF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952-E717-4536-93C2-91F51434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73263"/>
            <a:ext cx="9144000" cy="2387600"/>
          </a:xfrm>
        </p:spPr>
        <p:txBody>
          <a:bodyPr/>
          <a:lstStyle/>
          <a:p>
            <a:r>
              <a:rPr lang="en-US" dirty="0"/>
              <a:t>BBQ Smoker Grill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529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By PRI BIO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75" y="1525596"/>
            <a:ext cx="3443225" cy="11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6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Charcoal BBQ Smoker &amp; Grill: by PRI Bio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860" y="1825625"/>
            <a:ext cx="7315200" cy="4351338"/>
          </a:xfrm>
        </p:spPr>
        <p:txBody>
          <a:bodyPr>
            <a:normAutofit/>
          </a:bodyPr>
          <a:lstStyle/>
          <a:p>
            <a:r>
              <a:rPr lang="en-US" sz="1800" dirty="0"/>
              <a:t>The </a:t>
            </a:r>
            <a:r>
              <a:rPr lang="en-US" sz="1800" b="1" dirty="0"/>
              <a:t>18</a:t>
            </a:r>
            <a:r>
              <a:rPr lang="en-US" sz="1800" dirty="0"/>
              <a:t>” </a:t>
            </a:r>
            <a:r>
              <a:rPr lang="en-US" sz="1800" b="1" dirty="0"/>
              <a:t>Weber</a:t>
            </a:r>
            <a:r>
              <a:rPr lang="en-US" sz="1800" dirty="0"/>
              <a:t> Smokey Mountain Cooker™ </a:t>
            </a:r>
            <a:r>
              <a:rPr lang="en-US" sz="1800" b="1" dirty="0"/>
              <a:t>smoker</a:t>
            </a:r>
            <a:r>
              <a:rPr lang="en-US" sz="1800" dirty="0"/>
              <a:t> has two cooking grates and four aluminum dampers for hours upon hours of consistently low-and-slow.  Features porcelain-enameled bowl and lid, two plated steel cooking grates, steel charcoal grate, porcelain enameled water pan charcoal chamber.  Total cooking area: 481 </a:t>
            </a:r>
            <a:r>
              <a:rPr lang="en-US" sz="1800" dirty="0" err="1"/>
              <a:t>sq</a:t>
            </a:r>
            <a:r>
              <a:rPr lang="en-US" sz="1800" dirty="0"/>
              <a:t> inches, rust resistant dampers, built-in lid thermometer, rust-resistant aluminum fuel door, premium grade cover included.  </a:t>
            </a:r>
          </a:p>
          <a:p>
            <a:endParaRPr lang="en-US" sz="1800" dirty="0"/>
          </a:p>
          <a:p>
            <a:pPr lvl="1"/>
            <a:r>
              <a:rPr lang="en-US" sz="1800" dirty="0"/>
              <a:t>Stainless steel flame wrap for extra flare</a:t>
            </a:r>
          </a:p>
          <a:p>
            <a:pPr lvl="1"/>
            <a:r>
              <a:rPr lang="en-US" sz="1800" dirty="0"/>
              <a:t>3 new rugged stainless steel spring handles</a:t>
            </a:r>
          </a:p>
          <a:p>
            <a:pPr lvl="1"/>
            <a:r>
              <a:rPr lang="en-US" sz="1800" dirty="0"/>
              <a:t>3 base dampers and 1 lid damper for precise venting control</a:t>
            </a:r>
          </a:p>
          <a:p>
            <a:pPr lvl="1"/>
            <a:r>
              <a:rPr lang="en-US" sz="1800" dirty="0"/>
              <a:t>Extra tall legs to keep </a:t>
            </a:r>
            <a:r>
              <a:rPr lang="en-US" sz="1800" dirty="0" err="1"/>
              <a:t>bbq</a:t>
            </a:r>
            <a:r>
              <a:rPr lang="en-US" sz="1800" dirty="0"/>
              <a:t> heat off the deck</a:t>
            </a:r>
          </a:p>
          <a:p>
            <a:pPr lvl="1"/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381084" y="-1"/>
            <a:ext cx="5829204" cy="6879583"/>
            <a:chOff x="6381084" y="-1"/>
            <a:chExt cx="5829204" cy="68795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084" y="0"/>
              <a:ext cx="5810916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084" y="-1"/>
              <a:ext cx="5829204" cy="687958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71" y="5637213"/>
            <a:ext cx="2095495" cy="71875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16354" y="2842353"/>
            <a:ext cx="2031039" cy="3912051"/>
            <a:chOff x="6716354" y="2842353"/>
            <a:chExt cx="2031039" cy="3912051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835032" y="2842353"/>
              <a:ext cx="912361" cy="207931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923359" y="5299426"/>
              <a:ext cx="141872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pc="-150" dirty="0">
                  <a:solidFill>
                    <a:srgbClr val="FF0000"/>
                  </a:solidFill>
                </a:rPr>
                <a:t>NOW SAYS</a:t>
              </a:r>
              <a:r>
                <a:rPr lang="en-US" sz="2800" spc="-150" dirty="0">
                  <a:solidFill>
                    <a:srgbClr val="FF0000"/>
                  </a:solidFill>
                </a:rPr>
                <a:t> </a:t>
              </a:r>
              <a:br>
                <a:rPr lang="en-US" sz="2800" spc="-150" dirty="0">
                  <a:solidFill>
                    <a:srgbClr val="FF0000"/>
                  </a:solidFill>
                </a:rPr>
              </a:br>
              <a:r>
                <a:rPr lang="en-US" sz="3200" b="1" spc="-150" dirty="0">
                  <a:solidFill>
                    <a:srgbClr val="FF0000"/>
                  </a:solidFill>
                </a:rPr>
                <a:t>AAVLD</a:t>
              </a:r>
              <a:r>
                <a:rPr lang="en-US" sz="3200" spc="-150" dirty="0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716354" y="4921668"/>
              <a:ext cx="1832736" cy="183273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350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5048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Charcoal BBQ Smoker &amp; Grill: by PRI Bio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4566" r="5841" b="13157"/>
          <a:stretch/>
        </p:blipFill>
        <p:spPr>
          <a:xfrm>
            <a:off x="200851" y="1485302"/>
            <a:ext cx="4410906" cy="520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10622" r="20863" b="14016"/>
          <a:stretch/>
        </p:blipFill>
        <p:spPr>
          <a:xfrm>
            <a:off x="4834392" y="1478943"/>
            <a:ext cx="6405107" cy="516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52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27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BBQ Smoker Grill</vt:lpstr>
      <vt:lpstr>Charcoal BBQ Smoker &amp; Grill: by PRI Bio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BBQ Smoker Grill</dc:title>
  <dc:creator>Alex Kinkade</dc:creator>
  <cp:lastModifiedBy>Reda Ozuna</cp:lastModifiedBy>
  <cp:revision>10</cp:revision>
  <dcterms:created xsi:type="dcterms:W3CDTF">2015-10-14T16:59:47Z</dcterms:created>
  <dcterms:modified xsi:type="dcterms:W3CDTF">2018-09-24T16:19:44Z</dcterms:modified>
</cp:coreProperties>
</file>